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1" r:id="rId2"/>
  </p:sldIdLst>
  <p:sldSz cx="6858000" cy="12192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58" autoAdjust="0"/>
  </p:normalViewPr>
  <p:slideViewPr>
    <p:cSldViewPr>
      <p:cViewPr>
        <p:scale>
          <a:sx n="90" d="100"/>
          <a:sy n="90" d="100"/>
        </p:scale>
        <p:origin x="2778" y="-276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60" y="-6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169920" cy="480060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66A4B6AD-9BF2-4FC7-A56B-C0E10FC0646E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44775" y="720725"/>
            <a:ext cx="2025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9119475"/>
            <a:ext cx="3169920" cy="480060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C0D4D2E8-30FE-49EA-BF76-0D5C2EB65A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3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44775" y="720725"/>
            <a:ext cx="2025650" cy="36004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5">
              <a:defRPr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D2E8-30FE-49EA-BF76-0D5C2EB65A6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65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8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0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488248"/>
            <a:ext cx="1543050" cy="1040271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488248"/>
            <a:ext cx="4514850" cy="1040271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12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6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844803"/>
            <a:ext cx="3028950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844803"/>
            <a:ext cx="3028950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06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0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6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4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80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844803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158F-A79E-4B68-B1DF-3604CAC7F276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11300181"/>
            <a:ext cx="21717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FF2D-ECCC-4E62-83E7-57C5CCA8AD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domybruneaugimbert@yahoo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1E4286AD-BD73-4084-8810-5D62DBE43EF1}"/>
              </a:ext>
            </a:extLst>
          </p:cNvPr>
          <p:cNvSpPr txBox="1"/>
          <p:nvPr/>
        </p:nvSpPr>
        <p:spPr>
          <a:xfrm>
            <a:off x="321019" y="10775382"/>
            <a:ext cx="4676436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25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S’inscrire en ligne sur notre site : https://action-reflexo.fr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C753A05-B332-48A2-B656-BCB7C711C201}"/>
              </a:ext>
            </a:extLst>
          </p:cNvPr>
          <p:cNvSpPr txBox="1"/>
          <p:nvPr/>
        </p:nvSpPr>
        <p:spPr>
          <a:xfrm>
            <a:off x="336326" y="4366340"/>
            <a:ext cx="6050646" cy="44864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266C965-1FF2-4533-95F4-C9631953E5E5}"/>
              </a:ext>
            </a:extLst>
          </p:cNvPr>
          <p:cNvSpPr txBox="1"/>
          <p:nvPr/>
        </p:nvSpPr>
        <p:spPr>
          <a:xfrm>
            <a:off x="401432" y="4472045"/>
            <a:ext cx="550697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Cursus professionnel : </a:t>
            </a:r>
            <a:br>
              <a:rPr lang="fr-FR" sz="1200" b="1" dirty="0"/>
            </a:br>
            <a:br>
              <a:rPr lang="fr-FR" sz="1200" b="1" dirty="0"/>
            </a:br>
            <a:r>
              <a:rPr lang="fr-FR" sz="1200" dirty="0"/>
              <a:t>1980/1983 : Etudes en psychologie – Université de Bordeaux</a:t>
            </a:r>
            <a:br>
              <a:rPr lang="fr-FR" sz="1200" dirty="0"/>
            </a:br>
            <a:endParaRPr lang="fr-FR" sz="1200" dirty="0"/>
          </a:p>
          <a:p>
            <a:r>
              <a:rPr lang="fr-FR" sz="1200" dirty="0"/>
              <a:t>1983/1985 : Barmaid en station de ski dans les Alpes</a:t>
            </a:r>
            <a:br>
              <a:rPr lang="fr-FR" sz="1200" dirty="0"/>
            </a:br>
            <a:br>
              <a:rPr lang="fr-FR" sz="1200" dirty="0"/>
            </a:br>
            <a:r>
              <a:rPr lang="fr-FR" sz="1200" dirty="0"/>
              <a:t>1985/1991 : Visiteuse médicale</a:t>
            </a:r>
            <a:br>
              <a:rPr lang="fr-FR" sz="1200" dirty="0"/>
            </a:br>
            <a:endParaRPr lang="fr-FR" sz="1200" dirty="0"/>
          </a:p>
          <a:p>
            <a:r>
              <a:rPr lang="fr-FR" sz="1200" dirty="0"/>
              <a:t>1991/1998 : Mère au foyer</a:t>
            </a:r>
            <a:br>
              <a:rPr lang="fr-FR" sz="1200" dirty="0"/>
            </a:br>
            <a:endParaRPr lang="fr-FR" sz="1200" dirty="0"/>
          </a:p>
          <a:p>
            <a:r>
              <a:rPr lang="fr-FR" sz="1200" dirty="0"/>
              <a:t>1999/2000 : Etude de préparation à la podologie</a:t>
            </a:r>
            <a:br>
              <a:rPr lang="fr-FR" sz="1200" dirty="0"/>
            </a:br>
            <a:endParaRPr lang="fr-FR" sz="1200" dirty="0"/>
          </a:p>
          <a:p>
            <a:r>
              <a:rPr lang="fr-FR" sz="1200" dirty="0"/>
              <a:t>2000/2008 : Création d’un cabinet et centre de formation en massage et réflexologie</a:t>
            </a:r>
            <a:br>
              <a:rPr lang="fr-FR" sz="1200" dirty="0"/>
            </a:br>
            <a:endParaRPr lang="fr-FR" sz="1200" dirty="0"/>
          </a:p>
          <a:p>
            <a:r>
              <a:rPr lang="fr-FR" sz="1200" i="1" dirty="0"/>
              <a:t>2008 à ce jour : </a:t>
            </a:r>
            <a:br>
              <a:rPr lang="fr-FR" sz="1200" dirty="0"/>
            </a:br>
            <a:br>
              <a:rPr lang="fr-FR" sz="1200" dirty="0"/>
            </a:br>
            <a:r>
              <a:rPr lang="fr-FR" sz="1200" dirty="0"/>
              <a:t>Co-gérante des écoles A.R.F. et formatrice en massage et réflexologie</a:t>
            </a:r>
            <a:br>
              <a:rPr lang="fr-FR" sz="1200" dirty="0"/>
            </a:br>
            <a:br>
              <a:rPr lang="fr-FR" sz="1200" dirty="0"/>
            </a:br>
            <a:r>
              <a:rPr lang="fr-FR" sz="1200" dirty="0"/>
              <a:t>Chargée d’enseignement à L’Université de médecine de Bordeaux de la Réflexologie plantaire et des techniques de massage non thérapeutique.</a:t>
            </a:r>
          </a:p>
          <a:p>
            <a:endParaRPr lang="fr-FR" sz="1200" dirty="0"/>
          </a:p>
          <a:p>
            <a:r>
              <a:rPr lang="fr-FR" sz="1200" dirty="0"/>
              <a:t>Enseigne également la méditation dans le cadre de la gestion du stress en France et</a:t>
            </a:r>
          </a:p>
          <a:p>
            <a:r>
              <a:rPr lang="fr-FR" sz="1200" dirty="0"/>
              <a:t>à l’étranger.</a:t>
            </a:r>
          </a:p>
          <a:p>
            <a:endParaRPr lang="fr-FR" sz="1200" dirty="0"/>
          </a:p>
          <a:p>
            <a:r>
              <a:rPr lang="fr-FR" sz="1200" dirty="0"/>
              <a:t>                       </a:t>
            </a:r>
          </a:p>
          <a:p>
            <a:endParaRPr lang="fr-FR" sz="1050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F5F5B75-C616-4814-A22F-E7C690FF0055}"/>
              </a:ext>
            </a:extLst>
          </p:cNvPr>
          <p:cNvSpPr txBox="1"/>
          <p:nvPr/>
        </p:nvSpPr>
        <p:spPr>
          <a:xfrm>
            <a:off x="336326" y="8956588"/>
            <a:ext cx="6156149" cy="17312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31BADB9-E35C-4518-AF4D-8CABBEA42A26}"/>
              </a:ext>
            </a:extLst>
          </p:cNvPr>
          <p:cNvSpPr txBox="1"/>
          <p:nvPr/>
        </p:nvSpPr>
        <p:spPr>
          <a:xfrm>
            <a:off x="421631" y="9031832"/>
            <a:ext cx="611535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Contact : </a:t>
            </a:r>
            <a:br>
              <a:rPr lang="fr-FR" sz="1200" b="1" dirty="0"/>
            </a:br>
            <a:br>
              <a:rPr lang="fr-FR" sz="1050" b="1" dirty="0"/>
            </a:br>
            <a:r>
              <a:rPr lang="fr-FR" sz="1050" dirty="0"/>
              <a:t>Téléphone / S.M.S. :  06 15 69 69 57      -  e-mail : </a:t>
            </a:r>
            <a:r>
              <a:rPr lang="fr-FR" sz="1050" dirty="0">
                <a:hlinkClick r:id="rId4"/>
              </a:rPr>
              <a:t>domybruneaugimbert@yahoo.fr</a:t>
            </a:r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Cabinet Libournais : Espace Marne 147, Rue de la Marne 33500 Libourne</a:t>
            </a:r>
          </a:p>
          <a:p>
            <a:endParaRPr lang="fr-FR" sz="1050" dirty="0"/>
          </a:p>
          <a:p>
            <a:r>
              <a:rPr lang="fr-FR" sz="1050" dirty="0"/>
              <a:t>Cabinet Parisien : 12, Rue </a:t>
            </a:r>
            <a:r>
              <a:rPr lang="fr-FR" sz="1050" dirty="0" err="1"/>
              <a:t>Piccini</a:t>
            </a:r>
            <a:r>
              <a:rPr lang="fr-FR" sz="1050" dirty="0"/>
              <a:t> 75116 Paris</a:t>
            </a:r>
          </a:p>
          <a:p>
            <a:endParaRPr lang="fr-FR" sz="1050" dirty="0"/>
          </a:p>
          <a:p>
            <a:r>
              <a:rPr lang="fr-FR" sz="1050" dirty="0"/>
              <a:t>Son site Internet : myreflexologue.fr</a:t>
            </a:r>
          </a:p>
          <a:p>
            <a:endParaRPr lang="fr-FR" sz="105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6BD7AD6-9D3E-409A-AB2B-CE252B8B2141}"/>
              </a:ext>
            </a:extLst>
          </p:cNvPr>
          <p:cNvSpPr txBox="1"/>
          <p:nvPr/>
        </p:nvSpPr>
        <p:spPr>
          <a:xfrm>
            <a:off x="1506169" y="1198050"/>
            <a:ext cx="4728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Fiche formateur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8D05527A-BA5C-4F68-890B-5A7956EDE7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854" y="1197143"/>
            <a:ext cx="637491" cy="483954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C0399CCE-71DF-4572-A696-6310AD517A1A}"/>
              </a:ext>
            </a:extLst>
          </p:cNvPr>
          <p:cNvSpPr txBox="1"/>
          <p:nvPr/>
        </p:nvSpPr>
        <p:spPr>
          <a:xfrm>
            <a:off x="336326" y="2208836"/>
            <a:ext cx="6034271" cy="19762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06F9682-AE04-4EC5-96BE-CF17115F1404}"/>
              </a:ext>
            </a:extLst>
          </p:cNvPr>
          <p:cNvSpPr txBox="1"/>
          <p:nvPr/>
        </p:nvSpPr>
        <p:spPr>
          <a:xfrm>
            <a:off x="386195" y="2285473"/>
            <a:ext cx="60342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créé son premier cabinet libéral et son centre de formation en Avril 2000 avant d’intégrer en qualité de co-gérante la Sarl Action </a:t>
            </a:r>
            <a:r>
              <a:rPr lang="fr-FR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Reflexo</a:t>
            </a:r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Formation en 2008 pour assurer les soins de réflexologie dans le cadre de ses cabinets libournais et parisien et d’autre part pour enseigner à des futurs professionnels la réflexologie, à titre individuel ou dans des centres hospitaliers ou de </a:t>
            </a:r>
            <a:r>
              <a:rPr lang="fr-FR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thermalie</a:t>
            </a:r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b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également co-fondée la Fédération Internationale de Réflexologie.</a:t>
            </a:r>
          </a:p>
          <a:p>
            <a:endParaRPr lang="fr-FR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 également chargée d’enseignement de la réflexologie et des techniques de massage auprès de L’Université de Médecine de Bordeaux, dans le cadre de l’Institut du thermalisme.</a:t>
            </a:r>
          </a:p>
          <a:p>
            <a:endParaRPr lang="fr-FR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Co-auteur du livre Allo </a:t>
            </a:r>
            <a:r>
              <a:rPr lang="fr-FR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Réflexo</a:t>
            </a:r>
            <a:r>
              <a:rPr lang="fr-FR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bobo, </a:t>
            </a:r>
            <a:r>
              <a:rPr lang="fr-FR" sz="1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Edizioni</a:t>
            </a:r>
            <a:r>
              <a:rPr lang="fr-FR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Circulo</a:t>
            </a:r>
            <a:r>
              <a:rPr lang="fr-FR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Virtuoso</a:t>
            </a:r>
            <a:endParaRPr lang="fr-FR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10C974-0D76-46C9-86CE-8A3BF30E2C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1184910"/>
            <a:ext cx="954371" cy="89074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F461560-43B8-4698-ACB4-4AB5D8E06A66}"/>
              </a:ext>
            </a:extLst>
          </p:cNvPr>
          <p:cNvSpPr txBox="1"/>
          <p:nvPr/>
        </p:nvSpPr>
        <p:spPr>
          <a:xfrm>
            <a:off x="1704955" y="1873901"/>
            <a:ext cx="255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7030A0"/>
                </a:solidFill>
              </a:rPr>
              <a:t>Dominique Bruneau-Gimbert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31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7744</TotalTime>
  <Words>88</Words>
  <Application>Microsoft Office PowerPoint</Application>
  <PresentationFormat>Grand écran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ARF_4_PY</dc:creator>
  <cp:lastModifiedBy>Eric  GIMBERT</cp:lastModifiedBy>
  <cp:revision>726</cp:revision>
  <cp:lastPrinted>2019-08-21T16:20:46Z</cp:lastPrinted>
  <dcterms:created xsi:type="dcterms:W3CDTF">2013-06-14T18:14:32Z</dcterms:created>
  <dcterms:modified xsi:type="dcterms:W3CDTF">2019-08-21T16:21:23Z</dcterms:modified>
</cp:coreProperties>
</file>